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20"/>
  </p:notesMasterIdLst>
  <p:handoutMasterIdLst>
    <p:handoutMasterId r:id="rId21"/>
  </p:handoutMasterIdLst>
  <p:sldIdLst>
    <p:sldId id="288" r:id="rId5"/>
    <p:sldId id="260" r:id="rId6"/>
    <p:sldId id="257" r:id="rId7"/>
    <p:sldId id="261" r:id="rId8"/>
    <p:sldId id="259" r:id="rId9"/>
    <p:sldId id="290" r:id="rId10"/>
    <p:sldId id="291" r:id="rId11"/>
    <p:sldId id="298" r:id="rId12"/>
    <p:sldId id="292" r:id="rId13"/>
    <p:sldId id="293" r:id="rId14"/>
    <p:sldId id="295" r:id="rId15"/>
    <p:sldId id="294" r:id="rId16"/>
    <p:sldId id="289" r:id="rId17"/>
    <p:sldId id="296" r:id="rId18"/>
    <p:sldId id="29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829B"/>
    <a:srgbClr val="C7D0C7"/>
    <a:srgbClr val="292C48"/>
    <a:srgbClr val="2C2D39"/>
    <a:srgbClr val="242630"/>
    <a:srgbClr val="2A1F43"/>
    <a:srgbClr val="0C1B43"/>
    <a:srgbClr val="000000"/>
    <a:srgbClr val="1D2225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E3FDE45-AF77-4B5C-9715-49D594BDF05E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94474" autoAdjust="0"/>
  </p:normalViewPr>
  <p:slideViewPr>
    <p:cSldViewPr snapToGrid="0" snapToObjects="1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0" d="100"/>
          <a:sy n="60" d="100"/>
        </p:scale>
        <p:origin x="2424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138B2-18CD-1D41-89B0-ADB5F3BA92A3}" type="datetimeFigureOut">
              <a:rPr lang="en-US" smtClean="0"/>
              <a:t>2/24/2025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57D167-9BB5-2048-9DDA-7DF8E5D94DC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E7A355-8776-CB43-838E-ED9EE2F8390B}" type="datetimeFigureOut">
              <a:rPr lang="en-US" smtClean="0"/>
              <a:t>2/24/2025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03FA8-A3F3-7640-B13D-36C73B3E55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4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FA637AC-751E-9E9D-7175-A0FADF858F5A}"/>
              </a:ext>
            </a:extLst>
          </p:cNvPr>
          <p:cNvSpPr/>
          <p:nvPr userDrawn="1"/>
        </p:nvSpPr>
        <p:spPr>
          <a:xfrm>
            <a:off x="309563" y="274320"/>
            <a:ext cx="11572875" cy="6309360"/>
          </a:xfrm>
          <a:prstGeom prst="roundRect">
            <a:avLst>
              <a:gd name="adj" fmla="val 5258"/>
            </a:avLst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42BB51D-E7C1-3746-85E9-889CCB24F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1645920"/>
            <a:ext cx="7772400" cy="4572000"/>
          </a:xfrm>
        </p:spPr>
        <p:txBody>
          <a:bodyPr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baseline="0">
                <a:solidFill>
                  <a:schemeClr val="tx1"/>
                </a:solidFill>
                <a:latin typeface="+mj-lt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E016467-0564-6D4C-BF17-F4FA3991C1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520" y="731520"/>
            <a:ext cx="6858000" cy="731520"/>
          </a:xfrm>
        </p:spPr>
        <p:txBody>
          <a:bodyPr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tx1"/>
                </a:solidFill>
                <a:latin typeface="+mn-lt"/>
                <a:ea typeface="Meiryo UI" panose="020B0604030504040204" pitchFamily="34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ja-JP" noProof="0"/>
              <a:t>Click to edit Master subtitle style</a:t>
            </a:r>
            <a:endParaRPr lang="en-US" altLang="ja-JP" noProof="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31E1467-7F21-7E40-BF7A-27FECC27EFB8}"/>
              </a:ext>
            </a:extLst>
          </p:cNvPr>
          <p:cNvGrpSpPr/>
          <p:nvPr userDrawn="1"/>
        </p:nvGrpSpPr>
        <p:grpSpPr>
          <a:xfrm>
            <a:off x="8208409" y="591476"/>
            <a:ext cx="3257061" cy="3329423"/>
            <a:chOff x="8490839" y="413500"/>
            <a:chExt cx="3257061" cy="3329423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7D81FEF9-779F-20FF-5FC1-5D766A293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8341911">
              <a:off x="9344585" y="677068"/>
              <a:ext cx="2057606" cy="2724154"/>
            </a:xfrm>
            <a:prstGeom prst="rect">
              <a:avLst/>
            </a:prstGeom>
          </p:spPr>
        </p:pic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9CCC497C-E1BC-E9FA-71FF-2422756A4A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1767570">
              <a:off x="10241214" y="491479"/>
              <a:ext cx="529789" cy="550166"/>
            </a:xfrm>
            <a:prstGeom prst="rect">
              <a:avLst/>
            </a:prstGeom>
          </p:spPr>
        </p:pic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C3B983FC-FFFB-72DC-76ED-D5B4822D91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965259" y="450169"/>
              <a:ext cx="782641" cy="812743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314DFC72-C039-4990-8FBE-CD9655DD6B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3252117" flipH="1">
              <a:off x="8490839" y="413500"/>
              <a:ext cx="782641" cy="812743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4C9D146A-74DD-B2C2-3952-AFC3A7AE5A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3566579">
              <a:off x="11156191" y="3188887"/>
              <a:ext cx="543582" cy="5644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689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bg>
      <p:bgPr>
        <a:solidFill>
          <a:schemeClr val="accent2">
            <a:lumMod val="60000"/>
            <a:lumOff val="40000"/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498A30-8462-D4F7-33E4-52016881ECBA}"/>
              </a:ext>
            </a:extLst>
          </p:cNvPr>
          <p:cNvSpPr/>
          <p:nvPr userDrawn="1"/>
        </p:nvSpPr>
        <p:spPr>
          <a:xfrm>
            <a:off x="309563" y="274320"/>
            <a:ext cx="11572875" cy="6309360"/>
          </a:xfrm>
          <a:prstGeom prst="roundRect">
            <a:avLst>
              <a:gd name="adj" fmla="val 5258"/>
            </a:avLst>
          </a:prstGeom>
          <a:solidFill>
            <a:schemeClr val="accent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42D7A8-90D7-EAD8-D5B0-6375EB3F4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731520"/>
            <a:ext cx="10698480" cy="1097280"/>
          </a:xfrm>
        </p:spPr>
        <p:txBody>
          <a:bodyPr anchor="b" anchorCtr="0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4DA03-155B-0EEF-AE9A-B3002ECE64C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41248" y="2377440"/>
            <a:ext cx="10515600" cy="3657600"/>
          </a:xfrm>
        </p:spPr>
        <p:txBody>
          <a:bodyPr lIns="91440" tIns="45720" rIns="91440" bIns="45720" anchor="t" anchorCtr="0"/>
          <a:lstStyle>
            <a:lvl1pPr marL="457200" indent="-457200">
              <a:buClr>
                <a:schemeClr val="accent1"/>
              </a:buClr>
              <a:buSzPct val="90000"/>
              <a:defRPr sz="1800"/>
            </a:lvl1pPr>
            <a:lvl2pPr marL="914400" indent="-228600">
              <a:buClr>
                <a:schemeClr val="accent1"/>
              </a:buClr>
              <a:buSzPct val="90000"/>
              <a:defRPr sz="1600"/>
            </a:lvl2pPr>
            <a:lvl3pPr marL="1371600" indent="-228600">
              <a:buClr>
                <a:schemeClr val="accent1"/>
              </a:buClr>
              <a:buSzPct val="90000"/>
              <a:defRPr sz="1600"/>
            </a:lvl3pPr>
            <a:lvl4pPr marL="1828800" indent="-228600">
              <a:buClr>
                <a:schemeClr val="accent1"/>
              </a:buClr>
              <a:buSzPct val="90000"/>
              <a:defRPr sz="1600"/>
            </a:lvl4pPr>
            <a:lvl5pPr marL="2286000" indent="-228600">
              <a:buClr>
                <a:schemeClr val="accent1"/>
              </a:buClr>
              <a:buSzPct val="9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CF944E2-6836-DBC6-E891-81D6DE5269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9420" y="4920978"/>
            <a:ext cx="10913161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547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74DF79A-DA68-AFDD-C02D-2450DEA0DA9D}"/>
              </a:ext>
            </a:extLst>
          </p:cNvPr>
          <p:cNvSpPr/>
          <p:nvPr userDrawn="1"/>
        </p:nvSpPr>
        <p:spPr>
          <a:xfrm>
            <a:off x="309563" y="274320"/>
            <a:ext cx="11572875" cy="6309360"/>
          </a:xfrm>
          <a:prstGeom prst="roundRect">
            <a:avLst>
              <a:gd name="adj" fmla="val 5258"/>
            </a:avLst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560320"/>
            <a:ext cx="6400800" cy="365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05F030-D6EA-F6A3-3B68-7FD969DD8F6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15784" y="685800"/>
            <a:ext cx="3840480" cy="5486400"/>
          </a:xfrm>
          <a:custGeom>
            <a:avLst/>
            <a:gdLst>
              <a:gd name="connsiteX0" fmla="*/ 328822 w 3840480"/>
              <a:gd name="connsiteY0" fmla="*/ 0 h 5486400"/>
              <a:gd name="connsiteX1" fmla="*/ 3511658 w 3840480"/>
              <a:gd name="connsiteY1" fmla="*/ 0 h 5486400"/>
              <a:gd name="connsiteX2" fmla="*/ 3840480 w 3840480"/>
              <a:gd name="connsiteY2" fmla="*/ 328822 h 5486400"/>
              <a:gd name="connsiteX3" fmla="*/ 3840480 w 3840480"/>
              <a:gd name="connsiteY3" fmla="*/ 5157578 h 5486400"/>
              <a:gd name="connsiteX4" fmla="*/ 3511658 w 3840480"/>
              <a:gd name="connsiteY4" fmla="*/ 5486400 h 5486400"/>
              <a:gd name="connsiteX5" fmla="*/ 328822 w 3840480"/>
              <a:gd name="connsiteY5" fmla="*/ 5486400 h 5486400"/>
              <a:gd name="connsiteX6" fmla="*/ 0 w 3840480"/>
              <a:gd name="connsiteY6" fmla="*/ 5157578 h 5486400"/>
              <a:gd name="connsiteX7" fmla="*/ 0 w 3840480"/>
              <a:gd name="connsiteY7" fmla="*/ 328822 h 5486400"/>
              <a:gd name="connsiteX8" fmla="*/ 328822 w 3840480"/>
              <a:gd name="connsiteY8" fmla="*/ 0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40480" h="5486400">
                <a:moveTo>
                  <a:pt x="328822" y="0"/>
                </a:moveTo>
                <a:lnTo>
                  <a:pt x="3511658" y="0"/>
                </a:lnTo>
                <a:cubicBezTo>
                  <a:pt x="3693261" y="0"/>
                  <a:pt x="3840480" y="147219"/>
                  <a:pt x="3840480" y="328822"/>
                </a:cubicBezTo>
                <a:lnTo>
                  <a:pt x="3840480" y="5157578"/>
                </a:lnTo>
                <a:cubicBezTo>
                  <a:pt x="3840480" y="5339181"/>
                  <a:pt x="3693261" y="5486400"/>
                  <a:pt x="3511658" y="5486400"/>
                </a:cubicBezTo>
                <a:lnTo>
                  <a:pt x="328822" y="5486400"/>
                </a:lnTo>
                <a:cubicBezTo>
                  <a:pt x="147219" y="5486400"/>
                  <a:pt x="0" y="5339181"/>
                  <a:pt x="0" y="5157578"/>
                </a:cubicBezTo>
                <a:lnTo>
                  <a:pt x="0" y="328822"/>
                </a:lnTo>
                <a:cubicBezTo>
                  <a:pt x="0" y="147219"/>
                  <a:pt x="147219" y="0"/>
                  <a:pt x="32882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2EFE84E-0920-FAF1-6CA8-DC5A96D2F870}"/>
              </a:ext>
            </a:extLst>
          </p:cNvPr>
          <p:cNvGrpSpPr/>
          <p:nvPr userDrawn="1"/>
        </p:nvGrpSpPr>
        <p:grpSpPr>
          <a:xfrm rot="15816438">
            <a:off x="615660" y="629558"/>
            <a:ext cx="1484669" cy="1452524"/>
            <a:chOff x="5437042" y="654465"/>
            <a:chExt cx="1484669" cy="1452524"/>
          </a:xfrm>
        </p:grpSpPr>
        <p:pic>
          <p:nvPicPr>
            <p:cNvPr id="19" name="Graphic 18">
              <a:extLst>
                <a:ext uri="{FF2B5EF4-FFF2-40B4-BE49-F238E27FC236}">
                  <a16:creationId xmlns:a16="http://schemas.microsoft.com/office/drawing/2014/main" id="{E01DCE20-09C5-0306-8775-265D4CF97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4939004">
              <a:off x="5444492" y="657537"/>
              <a:ext cx="387385" cy="402285"/>
            </a:xfrm>
            <a:prstGeom prst="rect">
              <a:avLst/>
            </a:prstGeom>
          </p:spPr>
        </p:pic>
        <p:pic>
          <p:nvPicPr>
            <p:cNvPr id="20" name="Graphic 19">
              <a:extLst>
                <a:ext uri="{FF2B5EF4-FFF2-40B4-BE49-F238E27FC236}">
                  <a16:creationId xmlns:a16="http://schemas.microsoft.com/office/drawing/2014/main" id="{92584158-AAE2-FED3-948E-78EE07EE2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9194546">
              <a:off x="6479159" y="654465"/>
              <a:ext cx="442552" cy="459573"/>
            </a:xfrm>
            <a:prstGeom prst="rect">
              <a:avLst/>
            </a:prstGeom>
          </p:spPr>
        </p:pic>
        <p:pic>
          <p:nvPicPr>
            <p:cNvPr id="21" name="Graphic 20">
              <a:extLst>
                <a:ext uri="{FF2B5EF4-FFF2-40B4-BE49-F238E27FC236}">
                  <a16:creationId xmlns:a16="http://schemas.microsoft.com/office/drawing/2014/main" id="{722E4E58-0AB1-23E3-BD3F-B997103B9D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715989">
              <a:off x="5893647" y="1267000"/>
              <a:ext cx="808878" cy="8399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17156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bg>
      <p:bgPr>
        <a:solidFill>
          <a:schemeClr val="accent2">
            <a:lumMod val="60000"/>
            <a:lumOff val="40000"/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0AA9A03-5219-5FDB-8F76-14B9889332A1}"/>
              </a:ext>
            </a:extLst>
          </p:cNvPr>
          <p:cNvSpPr/>
          <p:nvPr userDrawn="1"/>
        </p:nvSpPr>
        <p:spPr>
          <a:xfrm>
            <a:off x="309563" y="274320"/>
            <a:ext cx="11572875" cy="6309360"/>
          </a:xfrm>
          <a:prstGeom prst="roundRect">
            <a:avLst>
              <a:gd name="adj" fmla="val 5258"/>
            </a:avLst>
          </a:prstGeom>
          <a:solidFill>
            <a:schemeClr val="accent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731520"/>
            <a:ext cx="10698480" cy="1097280"/>
          </a:xfrm>
        </p:spPr>
        <p:txBody>
          <a:bodyPr anchor="b" anchorCtr="0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BBE321C-2EF3-1AF9-6D78-453D4F3CC1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" y="2340864"/>
            <a:ext cx="5486400" cy="3749040"/>
          </a:xfrm>
        </p:spPr>
        <p:txBody>
          <a:bodyPr lIns="91440" tIns="45720" rIns="91440" bIns="45720" anchor="t" anchorCtr="0"/>
          <a:lstStyle>
            <a:lvl1pPr marL="512064" indent="-512064">
              <a:buClr>
                <a:schemeClr val="tx1"/>
              </a:buClr>
              <a:buSzPct val="100000"/>
              <a:buFont typeface="+mj-lt"/>
              <a:buAutoNum type="arabicPeriod"/>
              <a:defRPr sz="1800"/>
            </a:lvl1pPr>
            <a:lvl2pPr marL="1028700" indent="-342900">
              <a:buClr>
                <a:schemeClr val="tx1"/>
              </a:buClr>
              <a:buSzPct val="100000"/>
              <a:buFont typeface="+mj-lt"/>
              <a:buAutoNum type="alphaLcPeriod"/>
              <a:defRPr sz="1600"/>
            </a:lvl2pPr>
            <a:lvl3pPr marL="1543050" indent="-400050">
              <a:buClr>
                <a:schemeClr val="tx1"/>
              </a:buClr>
              <a:buSzPct val="100000"/>
              <a:buFont typeface="+mj-lt"/>
              <a:buAutoNum type="romanLcPeriod"/>
              <a:defRPr sz="1600"/>
            </a:lvl3pPr>
            <a:lvl4pPr marL="1943100" indent="-342900">
              <a:buClr>
                <a:schemeClr val="tx1"/>
              </a:buClr>
              <a:buSzPct val="100000"/>
              <a:buFont typeface="+mj-lt"/>
              <a:buAutoNum type="arabicParenR"/>
              <a:defRPr sz="1600"/>
            </a:lvl4pPr>
            <a:lvl5pPr marL="2400300" indent="-342900">
              <a:buClr>
                <a:schemeClr val="tx1"/>
              </a:buClr>
              <a:buSzPct val="100000"/>
              <a:buFont typeface="+mj-lt"/>
              <a:buAutoNum type="alphaLcParenR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7967943-29F6-8B4F-D85A-3E3BC79F55C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885432" y="2340864"/>
            <a:ext cx="2834640" cy="3840480"/>
          </a:xfrm>
        </p:spPr>
        <p:txBody>
          <a:bodyPr anchor="t" anchorCtr="0"/>
          <a:lstStyle>
            <a:lvl1pPr marL="0" indent="0">
              <a:buClr>
                <a:schemeClr val="accent1"/>
              </a:buClr>
              <a:buSzPct val="90000"/>
              <a:buNone/>
              <a:defRPr sz="1800"/>
            </a:lvl1pPr>
            <a:lvl2pPr marL="457200" indent="-228600">
              <a:buClr>
                <a:schemeClr val="accent1"/>
              </a:buClr>
              <a:buSzPct val="90000"/>
              <a:defRPr sz="1600"/>
            </a:lvl2pPr>
            <a:lvl3pPr marL="914400" indent="-228600">
              <a:buClr>
                <a:schemeClr val="accent1"/>
              </a:buClr>
              <a:buSzPct val="90000"/>
              <a:defRPr sz="1600"/>
            </a:lvl3pPr>
            <a:lvl4pPr marL="1371600" indent="-228600">
              <a:buClr>
                <a:schemeClr val="accent1"/>
              </a:buClr>
              <a:buSzPct val="90000"/>
              <a:defRPr sz="1600"/>
            </a:lvl4pPr>
            <a:lvl5pPr marL="2286000" indent="-228600">
              <a:buClr>
                <a:schemeClr val="accent1"/>
              </a:buClr>
              <a:buSzPct val="9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ED4B7AC-0A74-D081-4126-7D5BB0DF978A}"/>
              </a:ext>
            </a:extLst>
          </p:cNvPr>
          <p:cNvCxnSpPr/>
          <p:nvPr userDrawn="1"/>
        </p:nvCxnSpPr>
        <p:spPr>
          <a:xfrm>
            <a:off x="6478854" y="2342232"/>
            <a:ext cx="0" cy="3843128"/>
          </a:xfrm>
          <a:prstGeom prst="line">
            <a:avLst/>
          </a:prstGeom>
          <a:ln w="38100" cap="rnd">
            <a:solidFill>
              <a:schemeClr val="accent2">
                <a:lumMod val="20000"/>
                <a:lumOff val="8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phic 3">
            <a:extLst>
              <a:ext uri="{FF2B5EF4-FFF2-40B4-BE49-F238E27FC236}">
                <a16:creationId xmlns:a16="http://schemas.microsoft.com/office/drawing/2014/main" id="{B193C94A-0AB2-B395-E722-487D1EB8AC5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9293"/>
          <a:stretch/>
        </p:blipFill>
        <p:spPr>
          <a:xfrm rot="16200000">
            <a:off x="9209319" y="2954216"/>
            <a:ext cx="3351115" cy="13716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B79E72A1-BF08-EE06-7D8C-4AA04F7849E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5533699" flipH="1">
            <a:off x="10582146" y="593463"/>
            <a:ext cx="831783" cy="863775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73A906E1-E32B-5A1F-2D56-B49187E0F22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6066301" flipH="1" flipV="1">
            <a:off x="10582146" y="5416335"/>
            <a:ext cx="831783" cy="86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7891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4">
    <p:bg>
      <p:bgPr>
        <a:solidFill>
          <a:schemeClr val="accent4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4A504C4-F594-8A14-20FD-71ABDA846B4B}"/>
              </a:ext>
            </a:extLst>
          </p:cNvPr>
          <p:cNvSpPr/>
          <p:nvPr userDrawn="1"/>
        </p:nvSpPr>
        <p:spPr>
          <a:xfrm>
            <a:off x="309563" y="274320"/>
            <a:ext cx="11572875" cy="6309360"/>
          </a:xfrm>
          <a:prstGeom prst="roundRect">
            <a:avLst>
              <a:gd name="adj" fmla="val 5258"/>
            </a:avLst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731520"/>
            <a:ext cx="5303520" cy="4023360"/>
          </a:xfrm>
        </p:spPr>
        <p:txBody>
          <a:bodyPr lIns="0" rIns="0">
            <a:normAutofit/>
          </a:bodyPr>
          <a:lstStyle>
            <a:lvl1pPr algn="ctr">
              <a:defRPr sz="4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48" y="731520"/>
            <a:ext cx="5303520" cy="4023360"/>
          </a:xfrm>
        </p:spPr>
        <p:txBody>
          <a:bodyPr anchor="ctr" anchorCtr="0"/>
          <a:lstStyle>
            <a:lvl1pPr marL="0" indent="0">
              <a:buNone/>
              <a:defRPr sz="2000"/>
            </a:lvl1pPr>
            <a:lvl2pPr>
              <a:buClr>
                <a:schemeClr val="accent1"/>
              </a:buClr>
              <a:buSzPct val="90000"/>
              <a:defRPr/>
            </a:lvl2pPr>
            <a:lvl3pPr>
              <a:buClr>
                <a:schemeClr val="accent1"/>
              </a:buClr>
              <a:buSzPct val="90000"/>
              <a:defRPr/>
            </a:lvl3pPr>
            <a:lvl4pPr>
              <a:buClr>
                <a:schemeClr val="accent1"/>
              </a:buClr>
              <a:buSzPct val="90000"/>
              <a:defRPr/>
            </a:lvl4pPr>
            <a:lvl5pPr>
              <a:buClr>
                <a:schemeClr val="accent1"/>
              </a:buClr>
              <a:buSzPct val="90000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EECEFCD-B1A9-DF64-DD0A-FB2E7AE952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9420" y="4920978"/>
            <a:ext cx="10913161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737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1">
    <p:bg>
      <p:bgPr>
        <a:solidFill>
          <a:schemeClr val="accent2">
            <a:lumMod val="60000"/>
            <a:lumOff val="40000"/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1692597-FFF9-444F-8F77-6E784B94A346}"/>
              </a:ext>
            </a:extLst>
          </p:cNvPr>
          <p:cNvSpPr/>
          <p:nvPr userDrawn="1"/>
        </p:nvSpPr>
        <p:spPr>
          <a:xfrm>
            <a:off x="309563" y="274320"/>
            <a:ext cx="11572875" cy="6309360"/>
          </a:xfrm>
          <a:prstGeom prst="roundRect">
            <a:avLst>
              <a:gd name="adj" fmla="val 5258"/>
            </a:avLst>
          </a:prstGeom>
          <a:solidFill>
            <a:schemeClr val="accent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731520"/>
            <a:ext cx="4937760" cy="4023360"/>
          </a:xfrm>
        </p:spPr>
        <p:txBody>
          <a:bodyPr lIns="0" tIns="0" rIns="0" bIns="0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48" y="731520"/>
            <a:ext cx="5303520" cy="4023360"/>
          </a:xfrm>
        </p:spPr>
        <p:txBody>
          <a:bodyPr anchor="ctr" anchorCtr="0"/>
          <a:lstStyle>
            <a:lvl1pPr marL="457200" indent="-457200">
              <a:buClr>
                <a:schemeClr val="accent1"/>
              </a:buClr>
              <a:buSzPct val="90000"/>
              <a:defRPr sz="1800"/>
            </a:lvl1pPr>
            <a:lvl2pPr marL="914400" indent="-228600">
              <a:buClr>
                <a:schemeClr val="accent1"/>
              </a:buClr>
              <a:buSzPct val="90000"/>
              <a:defRPr sz="1600"/>
            </a:lvl2pPr>
            <a:lvl3pPr marL="1371600" indent="-228600">
              <a:buClr>
                <a:schemeClr val="accent1"/>
              </a:buClr>
              <a:buSzPct val="90000"/>
              <a:defRPr sz="1600"/>
            </a:lvl3pPr>
            <a:lvl4pPr marL="1828800" indent="-228600">
              <a:buClr>
                <a:schemeClr val="accent1"/>
              </a:buClr>
              <a:buSzPct val="90000"/>
              <a:defRPr sz="1600"/>
            </a:lvl4pPr>
            <a:lvl5pPr marL="2286000" indent="-228600">
              <a:buClr>
                <a:schemeClr val="accent1"/>
              </a:buClr>
              <a:buSzPct val="9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14A4B7E5-B9DF-4656-97A9-2E604E49E20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9420" y="4920978"/>
            <a:ext cx="10913161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216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60195EE-CFED-7B58-C5A5-E6E1E87B304A}"/>
              </a:ext>
            </a:extLst>
          </p:cNvPr>
          <p:cNvSpPr/>
          <p:nvPr userDrawn="1"/>
        </p:nvSpPr>
        <p:spPr>
          <a:xfrm>
            <a:off x="309563" y="274320"/>
            <a:ext cx="11572875" cy="6309360"/>
          </a:xfrm>
          <a:prstGeom prst="roundRect">
            <a:avLst>
              <a:gd name="adj" fmla="val 5258"/>
            </a:avLst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29200" y="1737360"/>
            <a:ext cx="6400800" cy="338328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29200" y="5394960"/>
            <a:ext cx="6400800" cy="914400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DB181CD-0255-7E72-5CB4-3BE5CB88577F}"/>
              </a:ext>
            </a:extLst>
          </p:cNvPr>
          <p:cNvGrpSpPr/>
          <p:nvPr userDrawn="1"/>
        </p:nvGrpSpPr>
        <p:grpSpPr>
          <a:xfrm>
            <a:off x="577213" y="1043269"/>
            <a:ext cx="3360356" cy="3151609"/>
            <a:chOff x="577213" y="1043269"/>
            <a:chExt cx="3360356" cy="3151609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D24158F-3B6B-E5FD-893D-E161110F443C}"/>
                </a:ext>
              </a:extLst>
            </p:cNvPr>
            <p:cNvSpPr/>
            <p:nvPr/>
          </p:nvSpPr>
          <p:spPr>
            <a:xfrm>
              <a:off x="1080673" y="1043269"/>
              <a:ext cx="2856896" cy="2856896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55E909EE-5132-14BC-E20E-412B591A61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7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396138">
              <a:off x="577213" y="2728774"/>
              <a:ext cx="2583135" cy="1466104"/>
            </a:xfrm>
            <a:prstGeom prst="rect">
              <a:avLst/>
            </a:prstGeom>
          </p:spPr>
        </p:pic>
      </p:grpSp>
      <p:pic>
        <p:nvPicPr>
          <p:cNvPr id="12" name="Graphic 11">
            <a:extLst>
              <a:ext uri="{FF2B5EF4-FFF2-40B4-BE49-F238E27FC236}">
                <a16:creationId xmlns:a16="http://schemas.microsoft.com/office/drawing/2014/main" id="{B6888180-4AC6-A959-2940-10BF0CA4042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5000"/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6366" y="507265"/>
            <a:ext cx="3825509" cy="392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221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bg>
      <p:bgPr>
        <a:solidFill>
          <a:schemeClr val="accent2">
            <a:lumMod val="60000"/>
            <a:lumOff val="40000"/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1692597-FFF9-444F-8F77-6E784B94A346}"/>
              </a:ext>
            </a:extLst>
          </p:cNvPr>
          <p:cNvSpPr/>
          <p:nvPr userDrawn="1"/>
        </p:nvSpPr>
        <p:spPr>
          <a:xfrm>
            <a:off x="309563" y="274320"/>
            <a:ext cx="11572875" cy="6309360"/>
          </a:xfrm>
          <a:prstGeom prst="roundRect">
            <a:avLst>
              <a:gd name="adj" fmla="val 5258"/>
            </a:avLst>
          </a:prstGeom>
          <a:solidFill>
            <a:schemeClr val="accent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7FE40C8E-7A79-6285-A56D-54B714BE56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639420" y="731520"/>
            <a:ext cx="10913161" cy="13716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258B21D-A539-48D1-461B-7C16E045A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2203704"/>
            <a:ext cx="4937760" cy="4023360"/>
          </a:xfrm>
        </p:spPr>
        <p:txBody>
          <a:bodyPr lIns="0" tIns="0" rIns="0" bIns="0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1D1FCDB-AFA4-5977-8DBB-07E6F6BDDF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48" y="2203704"/>
            <a:ext cx="5303520" cy="4023360"/>
          </a:xfrm>
        </p:spPr>
        <p:txBody>
          <a:bodyPr anchor="ctr" anchorCtr="0"/>
          <a:lstStyle>
            <a:lvl1pPr marL="457200" indent="-457200">
              <a:buClr>
                <a:schemeClr val="accent1"/>
              </a:buClr>
              <a:buSzPct val="90000"/>
              <a:defRPr sz="1800"/>
            </a:lvl1pPr>
            <a:lvl2pPr marL="914400" indent="-228600">
              <a:buClr>
                <a:schemeClr val="accent1"/>
              </a:buClr>
              <a:buSzPct val="90000"/>
              <a:defRPr sz="1600"/>
            </a:lvl2pPr>
            <a:lvl3pPr marL="1371600" indent="-228600">
              <a:buClr>
                <a:schemeClr val="accent1"/>
              </a:buClr>
              <a:buSzPct val="90000"/>
              <a:defRPr sz="1600"/>
            </a:lvl3pPr>
            <a:lvl4pPr marL="1828800" indent="-228600">
              <a:buClr>
                <a:schemeClr val="accent1"/>
              </a:buClr>
              <a:buSzPct val="90000"/>
              <a:defRPr sz="1600"/>
            </a:lvl4pPr>
            <a:lvl5pPr marL="2286000" indent="-228600">
              <a:buClr>
                <a:schemeClr val="accent1"/>
              </a:buClr>
              <a:buSzPct val="9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452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74DF79A-DA68-AFDD-C02D-2450DEA0DA9D}"/>
              </a:ext>
            </a:extLst>
          </p:cNvPr>
          <p:cNvSpPr/>
          <p:nvPr userDrawn="1"/>
        </p:nvSpPr>
        <p:spPr>
          <a:xfrm>
            <a:off x="309563" y="274320"/>
            <a:ext cx="11572875" cy="6309360"/>
          </a:xfrm>
          <a:prstGeom prst="roundRect">
            <a:avLst>
              <a:gd name="adj" fmla="val 5258"/>
            </a:avLst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29200" y="1737360"/>
            <a:ext cx="6400800" cy="338328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29200" y="5394960"/>
            <a:ext cx="6400800" cy="73152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05F030-D6EA-F6A3-3B68-7FD969DD8F6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0" y="685800"/>
            <a:ext cx="3840480" cy="5486400"/>
          </a:xfrm>
          <a:custGeom>
            <a:avLst/>
            <a:gdLst>
              <a:gd name="connsiteX0" fmla="*/ 328822 w 3840480"/>
              <a:gd name="connsiteY0" fmla="*/ 0 h 5486400"/>
              <a:gd name="connsiteX1" fmla="*/ 3511658 w 3840480"/>
              <a:gd name="connsiteY1" fmla="*/ 0 h 5486400"/>
              <a:gd name="connsiteX2" fmla="*/ 3840480 w 3840480"/>
              <a:gd name="connsiteY2" fmla="*/ 328822 h 5486400"/>
              <a:gd name="connsiteX3" fmla="*/ 3840480 w 3840480"/>
              <a:gd name="connsiteY3" fmla="*/ 5157578 h 5486400"/>
              <a:gd name="connsiteX4" fmla="*/ 3511658 w 3840480"/>
              <a:gd name="connsiteY4" fmla="*/ 5486400 h 5486400"/>
              <a:gd name="connsiteX5" fmla="*/ 328822 w 3840480"/>
              <a:gd name="connsiteY5" fmla="*/ 5486400 h 5486400"/>
              <a:gd name="connsiteX6" fmla="*/ 0 w 3840480"/>
              <a:gd name="connsiteY6" fmla="*/ 5157578 h 5486400"/>
              <a:gd name="connsiteX7" fmla="*/ 0 w 3840480"/>
              <a:gd name="connsiteY7" fmla="*/ 328822 h 5486400"/>
              <a:gd name="connsiteX8" fmla="*/ 328822 w 3840480"/>
              <a:gd name="connsiteY8" fmla="*/ 0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40480" h="5486400">
                <a:moveTo>
                  <a:pt x="328822" y="0"/>
                </a:moveTo>
                <a:lnTo>
                  <a:pt x="3511658" y="0"/>
                </a:lnTo>
                <a:cubicBezTo>
                  <a:pt x="3693261" y="0"/>
                  <a:pt x="3840480" y="147219"/>
                  <a:pt x="3840480" y="328822"/>
                </a:cubicBezTo>
                <a:lnTo>
                  <a:pt x="3840480" y="5157578"/>
                </a:lnTo>
                <a:cubicBezTo>
                  <a:pt x="3840480" y="5339181"/>
                  <a:pt x="3693261" y="5486400"/>
                  <a:pt x="3511658" y="5486400"/>
                </a:cubicBezTo>
                <a:lnTo>
                  <a:pt x="328822" y="5486400"/>
                </a:lnTo>
                <a:cubicBezTo>
                  <a:pt x="147219" y="5486400"/>
                  <a:pt x="0" y="5339181"/>
                  <a:pt x="0" y="5157578"/>
                </a:cubicBezTo>
                <a:lnTo>
                  <a:pt x="0" y="328822"/>
                </a:lnTo>
                <a:cubicBezTo>
                  <a:pt x="0" y="147219"/>
                  <a:pt x="147219" y="0"/>
                  <a:pt x="32882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9159AF6-DC73-3F3B-4DE1-FF96E102AD91}"/>
              </a:ext>
            </a:extLst>
          </p:cNvPr>
          <p:cNvGrpSpPr/>
          <p:nvPr userDrawn="1"/>
        </p:nvGrpSpPr>
        <p:grpSpPr>
          <a:xfrm>
            <a:off x="5151782" y="718837"/>
            <a:ext cx="6448714" cy="1109963"/>
            <a:chOff x="5151782" y="718837"/>
            <a:chExt cx="6448714" cy="1109963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FF27E39F-E57E-E1BA-1D9F-200F07AF3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33966" r="30980"/>
            <a:stretch/>
          </p:blipFill>
          <p:spPr>
            <a:xfrm flipV="1">
              <a:off x="5151782" y="731520"/>
              <a:ext cx="3060401" cy="1097280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AE6E711D-4BC1-A8B6-96F6-4D100948DD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67374"/>
            <a:stretch/>
          </p:blipFill>
          <p:spPr>
            <a:xfrm flipV="1">
              <a:off x="8752114" y="731520"/>
              <a:ext cx="2848382" cy="1097280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2966DB51-3326-B7CD-79CC-419B0BAA4E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21001933">
              <a:off x="8148575" y="718837"/>
              <a:ext cx="716638" cy="7442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6097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bg>
      <p:bgPr>
        <a:solidFill>
          <a:schemeClr val="accent2">
            <a:lumMod val="60000"/>
            <a:lumOff val="40000"/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0AA9A03-5219-5FDB-8F76-14B9889332A1}"/>
              </a:ext>
            </a:extLst>
          </p:cNvPr>
          <p:cNvSpPr/>
          <p:nvPr userDrawn="1"/>
        </p:nvSpPr>
        <p:spPr>
          <a:xfrm>
            <a:off x="309563" y="274320"/>
            <a:ext cx="11572875" cy="6309360"/>
          </a:xfrm>
          <a:prstGeom prst="roundRect">
            <a:avLst>
              <a:gd name="adj" fmla="val 5258"/>
            </a:avLst>
          </a:prstGeom>
          <a:solidFill>
            <a:schemeClr val="accent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731520"/>
            <a:ext cx="10698480" cy="1097280"/>
          </a:xfrm>
        </p:spPr>
        <p:txBody>
          <a:bodyPr anchor="b" anchorCtr="0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BBE321C-2EF3-1AF9-6D78-453D4F3CC1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808" y="2340864"/>
            <a:ext cx="3849624" cy="3840480"/>
          </a:xfrm>
        </p:spPr>
        <p:txBody>
          <a:bodyPr lIns="0" tIns="0" rIns="0" bIns="0" anchor="t" anchorCtr="0"/>
          <a:lstStyle>
            <a:lvl1pPr marL="457200" indent="-457200">
              <a:buClr>
                <a:schemeClr val="accent1"/>
              </a:buClr>
              <a:buSzPct val="90000"/>
              <a:defRPr sz="1800"/>
            </a:lvl1pPr>
            <a:lvl2pPr marL="914400" indent="-228600">
              <a:buClr>
                <a:schemeClr val="accent1"/>
              </a:buClr>
              <a:buSzPct val="90000"/>
              <a:defRPr sz="1600"/>
            </a:lvl2pPr>
            <a:lvl3pPr marL="1371600" indent="-228600">
              <a:buClr>
                <a:schemeClr val="accent1"/>
              </a:buClr>
              <a:buSzPct val="90000"/>
              <a:defRPr sz="1600"/>
            </a:lvl3pPr>
            <a:lvl4pPr marL="1828800" indent="-228600">
              <a:buClr>
                <a:schemeClr val="accent1"/>
              </a:buClr>
              <a:buSzPct val="90000"/>
              <a:defRPr sz="1600"/>
            </a:lvl4pPr>
            <a:lvl5pPr marL="2286000" indent="-228600">
              <a:buClr>
                <a:schemeClr val="accent1"/>
              </a:buClr>
              <a:buSzPct val="9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7F250DD-8A39-BA2C-52AA-D45675F76B1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49900" y="2341563"/>
            <a:ext cx="5815584" cy="4524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7967943-29F6-8B4F-D85A-3E3BC79F55C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550408" y="2794683"/>
            <a:ext cx="5696712" cy="3532965"/>
          </a:xfrm>
        </p:spPr>
        <p:txBody>
          <a:bodyPr anchor="t" anchorCtr="0"/>
          <a:lstStyle>
            <a:lvl1pPr marL="457200" indent="-457200">
              <a:buClr>
                <a:schemeClr val="accent1"/>
              </a:buClr>
              <a:buSzPct val="90000"/>
              <a:defRPr sz="1800"/>
            </a:lvl1pPr>
            <a:lvl2pPr marL="914400" indent="-228600">
              <a:buClr>
                <a:schemeClr val="accent1"/>
              </a:buClr>
              <a:buSzPct val="90000"/>
              <a:defRPr sz="1600"/>
            </a:lvl2pPr>
            <a:lvl3pPr marL="1371600" indent="-228600">
              <a:buClr>
                <a:schemeClr val="accent1"/>
              </a:buClr>
              <a:buSzPct val="90000"/>
              <a:defRPr sz="1600"/>
            </a:lvl3pPr>
            <a:lvl4pPr marL="1828800" indent="-228600">
              <a:buClr>
                <a:schemeClr val="accent1"/>
              </a:buClr>
              <a:buSzPct val="90000"/>
              <a:defRPr sz="1600"/>
            </a:lvl4pPr>
            <a:lvl5pPr marL="2286000" indent="-228600">
              <a:buClr>
                <a:schemeClr val="accent1"/>
              </a:buClr>
              <a:buSzPct val="9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8FA209F-9796-B2AD-2E33-AE47DA0240A3}"/>
              </a:ext>
            </a:extLst>
          </p:cNvPr>
          <p:cNvCxnSpPr/>
          <p:nvPr userDrawn="1"/>
        </p:nvCxnSpPr>
        <p:spPr>
          <a:xfrm>
            <a:off x="5043951" y="2342232"/>
            <a:ext cx="0" cy="3843128"/>
          </a:xfrm>
          <a:prstGeom prst="line">
            <a:avLst/>
          </a:prstGeom>
          <a:ln w="38100" cap="rnd">
            <a:solidFill>
              <a:schemeClr val="accent2">
                <a:lumMod val="20000"/>
                <a:lumOff val="8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4037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bg>
      <p:bgPr>
        <a:solidFill>
          <a:schemeClr val="accent2">
            <a:lumMod val="60000"/>
            <a:lumOff val="40000"/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498A30-8462-D4F7-33E4-52016881ECBA}"/>
              </a:ext>
            </a:extLst>
          </p:cNvPr>
          <p:cNvSpPr/>
          <p:nvPr userDrawn="1"/>
        </p:nvSpPr>
        <p:spPr>
          <a:xfrm>
            <a:off x="309563" y="274320"/>
            <a:ext cx="11572875" cy="6309360"/>
          </a:xfrm>
          <a:prstGeom prst="roundRect">
            <a:avLst>
              <a:gd name="adj" fmla="val 5258"/>
            </a:avLst>
          </a:prstGeom>
          <a:solidFill>
            <a:schemeClr val="accent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D119E5E-F8F1-0767-C2E4-4F21FEBDAA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1554480"/>
            <a:ext cx="6400800" cy="2103120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48D61E1-F43F-7EC3-A01D-52F8769F1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" y="3840480"/>
            <a:ext cx="6400800" cy="2286000"/>
          </a:xfrm>
        </p:spPr>
        <p:txBody>
          <a:bodyPr lIns="91440" tIns="45720" rIns="91440" bIns="45720" anchor="t" anchorCtr="0"/>
          <a:lstStyle>
            <a:lvl1pPr marL="457200" indent="-457200">
              <a:buClr>
                <a:schemeClr val="accent1"/>
              </a:buClr>
              <a:buSzPct val="90000"/>
              <a:defRPr sz="1800"/>
            </a:lvl1pPr>
            <a:lvl2pPr marL="914400" indent="-228600">
              <a:buClr>
                <a:schemeClr val="accent1"/>
              </a:buClr>
              <a:buSzPct val="90000"/>
              <a:defRPr sz="1600"/>
            </a:lvl2pPr>
            <a:lvl3pPr marL="1371600" indent="-228600">
              <a:buClr>
                <a:schemeClr val="accent1"/>
              </a:buClr>
              <a:buSzPct val="90000"/>
              <a:defRPr sz="1600"/>
            </a:lvl3pPr>
            <a:lvl4pPr marL="1828800" indent="-228600">
              <a:buClr>
                <a:schemeClr val="accent1"/>
              </a:buClr>
              <a:buSzPct val="90000"/>
              <a:defRPr sz="1600"/>
            </a:lvl4pPr>
            <a:lvl5pPr marL="2286000" indent="-228600">
              <a:buClr>
                <a:schemeClr val="accent1"/>
              </a:buClr>
              <a:buSzPct val="9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2423177-D8B7-2418-2C26-96BD628397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0376" y="685800"/>
            <a:ext cx="3840480" cy="5486400"/>
          </a:xfrm>
          <a:custGeom>
            <a:avLst/>
            <a:gdLst>
              <a:gd name="connsiteX0" fmla="*/ 328822 w 3840480"/>
              <a:gd name="connsiteY0" fmla="*/ 0 h 5486400"/>
              <a:gd name="connsiteX1" fmla="*/ 3511658 w 3840480"/>
              <a:gd name="connsiteY1" fmla="*/ 0 h 5486400"/>
              <a:gd name="connsiteX2" fmla="*/ 3840480 w 3840480"/>
              <a:gd name="connsiteY2" fmla="*/ 328822 h 5486400"/>
              <a:gd name="connsiteX3" fmla="*/ 3840480 w 3840480"/>
              <a:gd name="connsiteY3" fmla="*/ 5157578 h 5486400"/>
              <a:gd name="connsiteX4" fmla="*/ 3511658 w 3840480"/>
              <a:gd name="connsiteY4" fmla="*/ 5486400 h 5486400"/>
              <a:gd name="connsiteX5" fmla="*/ 328822 w 3840480"/>
              <a:gd name="connsiteY5" fmla="*/ 5486400 h 5486400"/>
              <a:gd name="connsiteX6" fmla="*/ 0 w 3840480"/>
              <a:gd name="connsiteY6" fmla="*/ 5157578 h 5486400"/>
              <a:gd name="connsiteX7" fmla="*/ 0 w 3840480"/>
              <a:gd name="connsiteY7" fmla="*/ 328822 h 5486400"/>
              <a:gd name="connsiteX8" fmla="*/ 328822 w 3840480"/>
              <a:gd name="connsiteY8" fmla="*/ 0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40480" h="5486400">
                <a:moveTo>
                  <a:pt x="328822" y="0"/>
                </a:moveTo>
                <a:lnTo>
                  <a:pt x="3511658" y="0"/>
                </a:lnTo>
                <a:cubicBezTo>
                  <a:pt x="3693261" y="0"/>
                  <a:pt x="3840480" y="147219"/>
                  <a:pt x="3840480" y="328822"/>
                </a:cubicBezTo>
                <a:lnTo>
                  <a:pt x="3840480" y="5157578"/>
                </a:lnTo>
                <a:cubicBezTo>
                  <a:pt x="3840480" y="5339181"/>
                  <a:pt x="3693261" y="5486400"/>
                  <a:pt x="3511658" y="5486400"/>
                </a:cubicBezTo>
                <a:lnTo>
                  <a:pt x="328822" y="5486400"/>
                </a:lnTo>
                <a:cubicBezTo>
                  <a:pt x="147219" y="5486400"/>
                  <a:pt x="0" y="5339181"/>
                  <a:pt x="0" y="5157578"/>
                </a:cubicBezTo>
                <a:lnTo>
                  <a:pt x="0" y="328822"/>
                </a:lnTo>
                <a:cubicBezTo>
                  <a:pt x="0" y="147219"/>
                  <a:pt x="147219" y="0"/>
                  <a:pt x="32882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58A9C5B8-2990-93CB-7146-611D366766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2738" r="35243"/>
          <a:stretch/>
        </p:blipFill>
        <p:spPr>
          <a:xfrm>
            <a:off x="740233" y="470266"/>
            <a:ext cx="2562499" cy="100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392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bg>
      <p:bgPr>
        <a:solidFill>
          <a:schemeClr val="accent2">
            <a:lumMod val="60000"/>
            <a:lumOff val="40000"/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0AA9A03-5219-5FDB-8F76-14B9889332A1}"/>
              </a:ext>
            </a:extLst>
          </p:cNvPr>
          <p:cNvSpPr/>
          <p:nvPr userDrawn="1"/>
        </p:nvSpPr>
        <p:spPr>
          <a:xfrm>
            <a:off x="309563" y="274320"/>
            <a:ext cx="11572875" cy="6309360"/>
          </a:xfrm>
          <a:prstGeom prst="roundRect">
            <a:avLst>
              <a:gd name="adj" fmla="val 5258"/>
            </a:avLst>
          </a:prstGeom>
          <a:solidFill>
            <a:schemeClr val="accent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5CB646E-623F-ACC0-0BCC-D09DB046C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731520"/>
            <a:ext cx="10698480" cy="1097280"/>
          </a:xfrm>
        </p:spPr>
        <p:txBody>
          <a:bodyPr anchor="b" anchorCtr="0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31520" y="2377440"/>
            <a:ext cx="4846320" cy="201168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Clr>
                <a:schemeClr val="accent1"/>
              </a:buClr>
              <a:buSzPct val="90000"/>
              <a:defRPr/>
            </a:lvl2pPr>
            <a:lvl3pPr>
              <a:buClr>
                <a:schemeClr val="accent1"/>
              </a:buClr>
              <a:buSzPct val="90000"/>
              <a:defRPr/>
            </a:lvl3pPr>
            <a:lvl4pPr>
              <a:buClr>
                <a:schemeClr val="accent1"/>
              </a:buClr>
              <a:buSzPct val="90000"/>
              <a:defRPr/>
            </a:lvl4pPr>
            <a:lvl5pPr>
              <a:buClr>
                <a:schemeClr val="accent1"/>
              </a:buClr>
              <a:buSzPct val="90000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92240" y="2377440"/>
            <a:ext cx="4846320" cy="201168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Clr>
                <a:schemeClr val="accent1"/>
              </a:buClr>
              <a:buSzPct val="90000"/>
              <a:defRPr/>
            </a:lvl2pPr>
            <a:lvl3pPr>
              <a:buClr>
                <a:schemeClr val="accent1"/>
              </a:buClr>
              <a:buSzPct val="90000"/>
              <a:defRPr/>
            </a:lvl3pPr>
            <a:lvl4pPr>
              <a:buClr>
                <a:schemeClr val="accent1"/>
              </a:buClr>
              <a:buSzPct val="90000"/>
              <a:defRPr/>
            </a:lvl4pPr>
            <a:lvl5pPr>
              <a:buClr>
                <a:schemeClr val="accent1"/>
              </a:buClr>
              <a:buSzPct val="90000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AE407CB-377A-BED8-EF6C-5B5B9D236E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9420" y="4920978"/>
            <a:ext cx="10913161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468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bg>
      <p:bgPr>
        <a:solidFill>
          <a:schemeClr val="accent2">
            <a:lumMod val="60000"/>
            <a:lumOff val="40000"/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498A30-8462-D4F7-33E4-52016881ECBA}"/>
              </a:ext>
            </a:extLst>
          </p:cNvPr>
          <p:cNvSpPr/>
          <p:nvPr userDrawn="1"/>
        </p:nvSpPr>
        <p:spPr>
          <a:xfrm>
            <a:off x="309563" y="274320"/>
            <a:ext cx="11572875" cy="6309360"/>
          </a:xfrm>
          <a:prstGeom prst="roundRect">
            <a:avLst>
              <a:gd name="adj" fmla="val 5258"/>
            </a:avLst>
          </a:prstGeom>
          <a:solidFill>
            <a:schemeClr val="accent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42D7A8-90D7-EAD8-D5B0-6375EB3F4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731520"/>
            <a:ext cx="10698480" cy="1097280"/>
          </a:xfrm>
        </p:spPr>
        <p:txBody>
          <a:bodyPr anchor="b" anchorCtr="0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48D61E1-F43F-7EC3-A01D-52F8769F1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377439"/>
            <a:ext cx="2834640" cy="3657599"/>
          </a:xfrm>
        </p:spPr>
        <p:txBody>
          <a:bodyPr lIns="91440" tIns="45720" rIns="91440" bIns="45720" anchor="t" anchorCtr="0"/>
          <a:lstStyle>
            <a:lvl1pPr marL="457200" indent="-457200">
              <a:buClr>
                <a:schemeClr val="accent1"/>
              </a:buClr>
              <a:buSzPct val="90000"/>
              <a:defRPr sz="1800"/>
            </a:lvl1pPr>
            <a:lvl2pPr marL="914400" indent="-228600">
              <a:buClr>
                <a:schemeClr val="accent1"/>
              </a:buClr>
              <a:buSzPct val="90000"/>
              <a:defRPr sz="1600"/>
            </a:lvl2pPr>
            <a:lvl3pPr marL="1371600" indent="-228600">
              <a:buClr>
                <a:schemeClr val="accent1"/>
              </a:buClr>
              <a:buSzPct val="90000"/>
              <a:defRPr sz="1600"/>
            </a:lvl3pPr>
            <a:lvl4pPr marL="1828800" indent="-228600">
              <a:buClr>
                <a:schemeClr val="accent1"/>
              </a:buClr>
              <a:buSzPct val="90000"/>
              <a:defRPr sz="1600"/>
            </a:lvl4pPr>
            <a:lvl5pPr marL="2286000" indent="-228600">
              <a:buClr>
                <a:schemeClr val="accent1"/>
              </a:buClr>
              <a:buSzPct val="9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4DA03-155B-0EEF-AE9A-B3002ECE64C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361688" y="2377440"/>
            <a:ext cx="6986016" cy="3657600"/>
          </a:xfrm>
        </p:spPr>
        <p:txBody>
          <a:bodyPr lIns="91440" tIns="45720" rIns="91440" bIns="45720" anchor="t" anchorCtr="0"/>
          <a:lstStyle>
            <a:lvl1pPr marL="457200" indent="-457200">
              <a:buClr>
                <a:schemeClr val="accent1"/>
              </a:buClr>
              <a:buSzPct val="90000"/>
              <a:defRPr sz="1800"/>
            </a:lvl1pPr>
            <a:lvl2pPr marL="914400" indent="-228600">
              <a:buClr>
                <a:schemeClr val="accent1"/>
              </a:buClr>
              <a:buSzPct val="90000"/>
              <a:defRPr sz="1600"/>
            </a:lvl2pPr>
            <a:lvl3pPr marL="1371600" indent="-228600">
              <a:buClr>
                <a:schemeClr val="accent1"/>
              </a:buClr>
              <a:buSzPct val="90000"/>
              <a:defRPr sz="1600"/>
            </a:lvl3pPr>
            <a:lvl4pPr marL="1828800" indent="-228600">
              <a:buClr>
                <a:schemeClr val="accent1"/>
              </a:buClr>
              <a:buSzPct val="90000"/>
              <a:defRPr sz="1600"/>
            </a:lvl4pPr>
            <a:lvl5pPr marL="2286000" indent="-228600">
              <a:buClr>
                <a:schemeClr val="accent1"/>
              </a:buClr>
              <a:buSzPct val="9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FBC19C3-651C-301B-8800-0AC10A67D2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9420" y="4920978"/>
            <a:ext cx="10913161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987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9B7248-6025-0744-9C6E-BC6F9FDB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4367D3-6495-C045-872D-F4C6CB65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CC2195-E771-AB42-B5A7-7832D8F41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254339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906A8E3A-8DBF-0542-BC99-444DCA0CC2C2}" type="datetimeFigureOut">
              <a:rPr lang="en-US" smtClean="0"/>
              <a:pPr/>
              <a:t>2/24/2025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F28BA-DFC0-3946-9FE9-DE388CB02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254339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F77CB-EF35-DF4C-95FE-31419B6CA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6940" y="6254339"/>
            <a:ext cx="41685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03" r:id="rId2"/>
    <p:sldLayoutId id="2147483695" r:id="rId3"/>
    <p:sldLayoutId id="2147483694" r:id="rId4"/>
    <p:sldLayoutId id="2147483696" r:id="rId5"/>
    <p:sldLayoutId id="2147483704" r:id="rId6"/>
    <p:sldLayoutId id="2147483698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0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0" kern="1200" spc="150" baseline="0">
          <a:solidFill>
            <a:schemeClr val="tx1"/>
          </a:solidFill>
          <a:latin typeface="+mj-lt"/>
          <a:ea typeface="Meiryo UI" panose="020B0604030504040204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Arial" panose="020B0604020202020204" pitchFamily="34" charset="0"/>
        <a:buChar char="•"/>
        <a:defRPr sz="1500" kern="1200" spc="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1500"/>
        </a:spcBef>
        <a:buFont typeface="Arial" panose="020B0604020202020204" pitchFamily="34" charset="0"/>
        <a:buChar char="•"/>
        <a:defRPr sz="1500" kern="1200" spc="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1500"/>
        </a:spcBef>
        <a:buFont typeface="Arial" panose="020B0604020202020204" pitchFamily="34" charset="0"/>
        <a:buChar char="•"/>
        <a:defRPr sz="1400" kern="1200" spc="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1500"/>
        </a:spcBef>
        <a:buFont typeface="Arial" panose="020B0604020202020204" pitchFamily="34" charset="0"/>
        <a:buChar char="•"/>
        <a:defRPr sz="1400" kern="1200" spc="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1500"/>
        </a:spcBef>
        <a:buFont typeface="Arial" panose="020B0604020202020204" pitchFamily="34" charset="0"/>
        <a:buChar char="•"/>
        <a:defRPr sz="1400" kern="1200" spc="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2319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8109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9408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0289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08833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9D27FD0-D795-7465-62B4-3689E01EE84B}"/>
              </a:ext>
            </a:extLst>
          </p:cNvPr>
          <p:cNvSpPr/>
          <p:nvPr/>
        </p:nvSpPr>
        <p:spPr>
          <a:xfrm>
            <a:off x="6096000" y="1986116"/>
            <a:ext cx="884903" cy="4365523"/>
          </a:xfrm>
          <a:prstGeom prst="rect">
            <a:avLst/>
          </a:prstGeom>
          <a:solidFill>
            <a:srgbClr val="C7D0C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5184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DBBB01-68B0-CF1E-8E9F-FC85E1A592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6799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9552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5195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44F298F-2ABF-15B6-AB28-4C1D48E650E8}"/>
              </a:ext>
            </a:extLst>
          </p:cNvPr>
          <p:cNvSpPr/>
          <p:nvPr/>
        </p:nvSpPr>
        <p:spPr>
          <a:xfrm>
            <a:off x="4739148" y="1887794"/>
            <a:ext cx="766917" cy="4552335"/>
          </a:xfrm>
          <a:prstGeom prst="rect">
            <a:avLst/>
          </a:prstGeom>
          <a:solidFill>
            <a:srgbClr val="C7D0C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4034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6384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alpha val="4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A4471D-4D10-FA2D-07C0-62FE5E5750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8463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68796"/>
      </p:ext>
    </p:extLst>
  </p:cSld>
  <p:clrMapOvr>
    <a:masterClrMapping/>
  </p:clrMapOvr>
</p:sld>
</file>

<file path=ppt/theme/theme1.xml><?xml version="1.0" encoding="utf-8"?>
<a:theme xmlns:a="http://schemas.openxmlformats.org/drawingml/2006/main" name="Creative Gradient ">
  <a:themeElements>
    <a:clrScheme name="Cherry Blossoms">
      <a:dk1>
        <a:srgbClr val="000000"/>
      </a:dk1>
      <a:lt1>
        <a:srgbClr val="FFFFFF"/>
      </a:lt1>
      <a:dk2>
        <a:srgbClr val="073A4B"/>
      </a:dk2>
      <a:lt2>
        <a:srgbClr val="E7E6E6"/>
      </a:lt2>
      <a:accent1>
        <a:srgbClr val="CC3059"/>
      </a:accent1>
      <a:accent2>
        <a:srgbClr val="839985"/>
      </a:accent2>
      <a:accent3>
        <a:srgbClr val="FC9FAD"/>
      </a:accent3>
      <a:accent4>
        <a:srgbClr val="EED6AA"/>
      </a:accent4>
      <a:accent5>
        <a:srgbClr val="191C30"/>
      </a:accent5>
      <a:accent6>
        <a:srgbClr val="6E774E"/>
      </a:accent6>
      <a:hlink>
        <a:srgbClr val="E7456B"/>
      </a:hlink>
      <a:folHlink>
        <a:srgbClr val="F0C55F"/>
      </a:folHlink>
    </a:clrScheme>
    <a:fontScheme name="Custom 33">
      <a:majorFont>
        <a:latin typeface="Perpetua Titling MT"/>
        <a:ea typeface=""/>
        <a:cs typeface=""/>
      </a:majorFont>
      <a:minorFont>
        <a:latin typeface="Apto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176810_win32_EF_v3" id="{23AE6A88-72AF-46C7-89B7-449EB9FADA56}" vid="{778CED17-04A8-4798-A8A2-38679DD162A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9" ma:contentTypeDescription="Create a new document." ma:contentTypeScope="" ma:versionID="6a914531ae0f23be31da2eba1f3b42a9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ae00154c9e66547f022c4923f88826d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9A2D85B-06BE-42C0-9F9D-010F2E25A61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06D6625-0C6A-47B9-9FF8-70FAB9A23EE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7021479C-C6C8-4A13-8A99-BC01E18804F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Cherry blossom petals presentation</Template>
  <TotalTime>25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Arial</vt:lpstr>
      <vt:lpstr>Calibri</vt:lpstr>
      <vt:lpstr>Perpetua Titling MT</vt:lpstr>
      <vt:lpstr>Creative Gradient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Dileep Yadav</dc:creator>
  <cp:lastModifiedBy>Dileep Yadav</cp:lastModifiedBy>
  <cp:revision>3</cp:revision>
  <dcterms:created xsi:type="dcterms:W3CDTF">2025-02-22T17:59:54Z</dcterms:created>
  <dcterms:modified xsi:type="dcterms:W3CDTF">2025-02-24T14:00:37Z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name="ContentTypeId" pid="2">
    <vt:lpwstr>0x01010079F111ED35F8CC479449609E8A0923A6</vt:lpwstr>
  </property>
  <property fmtid="{D5CDD505-2E9C-101B-9397-08002B2CF9AE}" name="MediaServiceImageTags" pid="3">
    <vt:lpwstr/>
  </property>
  <property fmtid="{D5CDD505-2E9C-101B-9397-08002B2CF9AE}" name="NXPowerLiteLastOptimized" pid="4">
    <vt:lpwstr>4407603</vt:lpwstr>
  </property>
  <property fmtid="{D5CDD505-2E9C-101B-9397-08002B2CF9AE}" name="NXPowerLiteSettings" pid="5">
    <vt:lpwstr>F7000400038000</vt:lpwstr>
  </property>
  <property fmtid="{D5CDD505-2E9C-101B-9397-08002B2CF9AE}" name="NXPowerLiteVersion" pid="6">
    <vt:lpwstr>S10.3.1</vt:lpwstr>
  </property>
</Properties>
</file>